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5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FFFF"/>
    <a:srgbClr val="FFCC66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66FFFF"/>
            </a:gs>
            <a:gs pos="50000">
              <a:srgbClr val="66FFFF"/>
            </a:gs>
            <a:gs pos="50000">
              <a:srgbClr val="66FFFF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869947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n w="19050">
                  <a:solidFill>
                    <a:schemeClr val="accent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“Пишаємось</a:t>
            </a:r>
            <a:r>
              <a:rPr lang="uk-UA" b="1" dirty="0" smtClean="0">
                <a:ln w="19050">
                  <a:solidFill>
                    <a:schemeClr val="accent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тобою, рідний </a:t>
            </a:r>
            <a:r>
              <a:rPr lang="uk-UA" b="1" dirty="0" err="1" smtClean="0">
                <a:ln w="19050">
                  <a:solidFill>
                    <a:schemeClr val="accent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краю”</a:t>
            </a:r>
            <a:endParaRPr lang="ru-RU" b="1" dirty="0">
              <a:ln w="19050">
                <a:solidFill>
                  <a:schemeClr val="accent6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869160"/>
            <a:ext cx="2571768" cy="1752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</a:t>
            </a:r>
            <a:r>
              <a:rPr lang="en-US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endParaRPr lang="uk-UA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Литвин Юлія,</a:t>
            </a:r>
          </a:p>
          <a:p>
            <a:pPr>
              <a:lnSpc>
                <a:spcPct val="120000"/>
              </a:lnSpc>
            </a:pP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9 класу</a:t>
            </a:r>
          </a:p>
          <a:p>
            <a:pPr>
              <a:lnSpc>
                <a:spcPct val="120000"/>
              </a:lnSpc>
            </a:pP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Руськополянського закладу загальної середньої освіти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I-III</a:t>
            </a:r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ступенів №2 </a:t>
            </a:r>
            <a:endParaRPr lang="x-none" b="1" i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0" descr="ÐÐ° Ð¸Ð·Ð¾Ð±ÑÐ°Ð¶ÐµÐ½Ð¸Ð¸ Ð¼Ð¾Ð¶ÐµÑ Ð½Ð°ÑÐ¾Ð´Ð¸ÑÑÑÑ: Ð½ÐµÐ±Ð¾, Ð¾Ð±Ð»Ð°ÐºÐ¾, Ð½Ð° ÑÐ»Ð¸ÑÐµ, Ð¿ÑÐ¸ÑÐ¾Ð´Ð° Ð¸ ÑÐµÐºÑ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351577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428605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Medium Cond" pitchFamily="34" charset="0"/>
              </a:rPr>
              <a:t>Руськополянський</a:t>
            </a:r>
            <a:r>
              <a:rPr lang="uk-UA" sz="2400" b="1" i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Medium Cond" pitchFamily="34" charset="0"/>
              </a:rPr>
              <a:t> заклад загальної середньої освіти  І-ІІІ ступенів №2</a:t>
            </a:r>
            <a:endParaRPr lang="ru-RU" sz="2400" b="1" dirty="0" smtClean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428736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cap="all" dirty="0" smtClean="0">
                <a:ln w="0">
                  <a:solidFill>
                    <a:srgbClr val="7030A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ngLiU_HKSCS" pitchFamily="18" charset="-120"/>
                <a:ea typeface="MingLiU_HKSCS" pitchFamily="18" charset="-120"/>
              </a:rPr>
              <a:t>Проект </a:t>
            </a:r>
          </a:p>
          <a:p>
            <a:pPr algn="ctr"/>
            <a:r>
              <a:rPr lang="uk-UA" b="1" i="1" cap="all" dirty="0" smtClean="0">
                <a:ln w="0">
                  <a:solidFill>
                    <a:srgbClr val="7030A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ngLiU_HKSCS" pitchFamily="18" charset="-120"/>
                <a:ea typeface="MingLiU_HKSCS" pitchFamily="18" charset="-120"/>
              </a:rPr>
              <a:t>Ліги старшокласників </a:t>
            </a:r>
            <a:endParaRPr lang="ru-RU" b="1" cap="all" dirty="0" smtClean="0">
              <a:ln w="0">
                <a:solidFill>
                  <a:srgbClr val="7030A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>
                <a:solidFill>
                  <a:srgbClr val="7030A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9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Вміємо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вміємо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відпочивати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6" descr="ÐÐ° Ð¸Ð·Ð¾Ð±ÑÐ°Ð¶ÐµÐ½Ð¸Ð¸ Ð¼Ð¾Ð¶ÐµÑ Ð½Ð°ÑÐ¾Ð´Ð¸ÑÑÑÑ: Ð¾Ð´Ð¸Ð½ Ð¸Ð»Ð¸ Ð½ÐµÑÐºÐ¾Ð»ÑÐºÐ¾ ÑÐµÐ»Ð¾Ð²ÐµÐº, Ð½ÐµÐ±Ð¾ Ð¸ Ð½Ð° ÑÐ»Ð¸Ñ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3888026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8" descr="ÐÐ° Ð¸Ð·Ð¾Ð±ÑÐ°Ð¶ÐµÐ½Ð¸Ð¸ Ð¼Ð¾Ð¶ÐµÑ Ð½Ð°ÑÐ¾Ð´Ð¸ÑÑÑÑ: Ð¾Ð´Ð¸Ð½ Ð¸Ð»Ð¸ Ð½ÐµÑÐºÐ¾Ð»ÑÐºÐ¾ ÑÐµÐ»Ð¾Ð²ÐµÐº, Ð»ÑÐ´Ð¸ Ð½Ð° ÑÑÐµÐ½Ðµ, Ð½Ð¾ÑÑ, Ð½ÐµÐ±Ð¾ Ð¸ Ð½Ð° ÑÐ»Ð¸Ñ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857364"/>
            <a:ext cx="2521826" cy="167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0" descr="ÐÐ° Ð¸Ð·Ð¾Ð±ÑÐ°Ð¶ÐµÐ½Ð¸Ð¸ Ð¼Ð¾Ð¶ÐµÑ Ð½Ð°ÑÐ¾Ð´Ð¸ÑÑÑÑ: 2 ÑÐµÐ»Ð¾Ð²ÐµÐºÐ°, Ð»ÑÐ´Ð¸ Ð½Ð° ÑÑÐµÐ½Ðµ, Ð»ÑÐ´Ð¸ ÑÑÐ¾ÑÑ Ð¸ Ð½Ð° ÑÐ»Ð¸Ñ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24398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2" descr="ÐÐ° Ð¸Ð·Ð¾Ð±ÑÐ°Ð¶ÐµÐ½Ð¸Ð¸ Ð¼Ð¾Ð¶ÐµÑ Ð½Ð°ÑÐ¾Ð´Ð¸ÑÑÑÑ: Ð¾Ð´Ð¸Ð½ Ð¸Ð»Ð¸ Ð½ÐµÑÐºÐ¾Ð»ÑÐºÐ¾ ÑÐµÐ»Ð¾Ð²ÐµÐº, Ð»ÑÐ´Ð¸ ÑÑÐ¾ÑÑ, ÑÐ²ÐµÑÐ¾Ðº Ð¸ Ð½Ð° ÑÐ»Ð¸Ñ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805887" cy="19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4" descr="ÐÐ° Ð¸Ð·Ð¾Ð±ÑÐ°Ð¶ÐµÐ½Ð¸Ð¸ Ð¼Ð¾Ð¶ÐµÑ Ð½Ð°ÑÐ¾Ð´Ð¸ÑÑÑÑ: 8 ÑÐµÐ»Ð¾Ð²ÐµÐº, Ð»ÑÐ´Ð¸ ÑÐ»ÑÐ±Ð°ÑÑÑÑ, Ð»ÑÐ´Ð¸ ÑÑÐ¾ÑÑ Ð¸ Ð½Ð° ÑÐ»Ð¸Ñ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37013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670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відбулось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урочисте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5" name="Picture 76" descr="ÐÐ° Ð¸Ð·Ð¾Ð±ÑÐ°Ð¶ÐµÐ½Ð¸Ð¸ Ð¼Ð¾Ð¶ÐµÑ Ð½Ð°ÑÐ¾Ð´Ð¸ÑÑÑÑ: 1 ÑÐµÐ»Ð¾Ð²ÐµÐº, ÑÑÐ¾Ð¸Ñ, ÑÐ²Ð°Ð´ÑÐ±Ð° Ð¸ Ð½Ð° ÑÐ»Ð¸Ñ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2989223" cy="16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8" descr="ÐÐ° Ð¸Ð·Ð¾Ð±ÑÐ°Ð¶ÐµÐ½Ð¸Ð¸ Ð¼Ð¾Ð¶ÐµÑ Ð½Ð°ÑÐ¾Ð´Ð¸ÑÑÑÑ: 6 ÑÐµÐ»Ð¾Ð²ÐµÐº, Ð»ÑÐ´Ð¸ ÑÐ»ÑÐ±Ð°ÑÑÑÑ, Ð»ÑÐ´Ð¸ ÑÑÐ¾ÑÑ, ÑÐµÐ±ÐµÐ½Ð¾Ðº Ð¸ Ð½Ð° ÑÐ»Ð¸Ñ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250704" cy="17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0" descr="ÐÐ° Ð¸Ð·Ð¾Ð±ÑÐ°Ð¶ÐµÐ½Ð¸Ð¸ Ð¼Ð¾Ð¶ÐµÑ Ð½Ð°ÑÐ¾Ð´Ð¸ÑÑÑÑ: 4 ÑÐµÐ»Ð¾Ð²ÐµÐºÐ°, Ð»ÑÐ´Ð¸ ÑÑÐ¾ÑÑ Ð¸ Ð½Ð° ÑÐ»Ð¸Ñ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714884"/>
            <a:ext cx="3214710" cy="17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2" descr="ÐÐ° Ð¸Ð·Ð¾Ð±ÑÐ°Ð¶ÐµÐ½Ð¸Ð¸ Ð¼Ð¾Ð¶ÐµÑ Ð½Ð°ÑÐ¾Ð´Ð¸ÑÑÑÑ: 4 ÑÐµÐ»Ð¾Ð²ÐµÐºÐ°, Ð»ÑÐ´Ð¸ Ð½Ð° ÑÑÐµÐ½Ðµ, Ð´ÐµÑÐµÐ²Ð¾ Ð¸ Ð½Ð° ÑÐ»Ð¸Ñ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226" y="4714884"/>
            <a:ext cx="3176798" cy="17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4" descr="ÐÐ° Ð¸Ð·Ð¾Ð±ÑÐ°Ð¶ÐµÐ½Ð¸Ð¸ Ð¼Ð¾Ð¶ÐµÑ Ð½Ð°ÑÐ¾Ð´Ð¸ÑÑÑÑ: 10 ÑÐµÐ»Ð¾Ð²ÐµÐº, Ð»ÑÐ´Ð¸ ÑÑÐ¾ÑÑ Ð¸ Ð½Ð° ÑÐ»Ð¸Ñ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668" y="3071810"/>
            <a:ext cx="3022149" cy="16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9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Picture 86" descr="ÐÐ° Ð¸Ð·Ð¾Ð±ÑÐ°Ð¶ÐµÐ½Ð¸Ð¸ Ð¼Ð¾Ð¶ÐµÑ Ð½Ð°ÑÐ¾Ð´Ð¸ÑÑÑÑ: Ð¾Ð´Ð¸Ð½ Ð¸Ð»Ð¸ Ð½ÐµÑÐºÐ¾Ð»ÑÐºÐ¾ ÑÐµÐ»Ð¾Ð²ÐµÐº, Ð»ÑÐ´Ð¸ ÑÑÐ¾ÑÑ, Ð¾Ð±ÑÐ²Ñ Ð¸ Ð² Ð¿Ð¾Ð¼ÐµÑÐµÐ½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857364"/>
            <a:ext cx="3279301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ÐÐ° Ð¸Ð·Ð¾Ð±ÑÐ°Ð¶ÐµÐ½Ð¸Ð¸ Ð¼Ð¾Ð¶ÐµÑ Ð½Ð°ÑÐ¾Ð´Ð¸ÑÑÑÑ: 4 ÑÐµÐ»Ð¾Ð²ÐµÐºÐ°, Ð»ÑÐ´Ð¸ ÑÑÐ¾Ñ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286256"/>
            <a:ext cx="4119289" cy="2261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ÐÐ° Ð¸Ð·Ð¾Ð±ÑÐ°Ð¶ÐµÐ½Ð¸Ð¸ Ð¼Ð¾Ð¶ÐµÑ Ð½Ð°ÑÐ¾Ð´Ð¸ÑÑÑÑ: Ð¾Ð´Ð¸Ð½ Ð¸Ð»Ð¸ Ð½ÐµÑÐºÐ¾Ð»ÑÐºÐ¾ ÑÐµÐ»Ð¾Ð²ÐµÐº, Ð½ÐµÐ±Ð¾, Ð´ÐµÑÐµÐ²Ð¾ Ð¸ Ð½Ð° ÑÐ»Ð¸Ñ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00174"/>
            <a:ext cx="4572000" cy="2509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247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Руськополянське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козацтво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вогнеборцями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селах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Хацьки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Степанки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54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Ð° Ð¸Ð·Ð¾Ð±ÑÐ°Ð¶ÐµÐ½Ð¸Ð¸ Ð¼Ð¾Ð¶ÐµÑ Ð½Ð°ÑÐ¾Ð´Ð¸ÑÑÑÑ: ÑÐµÐºÑÑ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3" t="446" r="379" b="51625"/>
          <a:stretch/>
        </p:blipFill>
        <p:spPr bwMode="auto">
          <a:xfrm>
            <a:off x="0" y="0"/>
            <a:ext cx="9144000" cy="59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1802" y="6000768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08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1174"/>
            <a:ext cx="9144000" cy="5076826"/>
          </a:xfrm>
          <a:prstGeom prst="rect">
            <a:avLst/>
          </a:prstGeom>
          <a:noFill/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21" y="5286388"/>
            <a:ext cx="2514579" cy="1571612"/>
          </a:xfrm>
          <a:prstGeom prst="rect">
            <a:avLst/>
          </a:prstGeom>
          <a:noFill/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2188241" cy="16430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88640"/>
            <a:ext cx="6641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 вітає новостворена Руськополянська ОТГ. </a:t>
            </a:r>
          </a:p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 ми відповідальні за все!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785926"/>
            <a:ext cx="644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в сильній і  дружній громаді завжди один одному раді.</a:t>
            </a:r>
          </a:p>
          <a:p>
            <a:pPr>
              <a:buNone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ділим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твоє і моє, бо гідність й завзяття в нас є.</a:t>
            </a:r>
          </a:p>
          <a:p>
            <a:pPr>
              <a:buNone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унісон наші б'ються серця, у школі вирує життя.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Громадська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ярня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038600" cy="3025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57562"/>
            <a:ext cx="3718649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788" y="1714488"/>
            <a:ext cx="4410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старшокласник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долучається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941168"/>
            <a:ext cx="4466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Молодь обговорює важливі питання </a:t>
            </a:r>
          </a:p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головою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Гриценком О.Г.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Козацькі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розваги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Дня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козацтва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захисника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ÐÐ° Ð¸Ð·Ð¾Ð±ÑÐ°Ð¶ÐµÐ½Ð¸Ð¸ Ð¼Ð¾Ð¶ÐµÑ Ð½Ð°ÑÐ¾Ð´Ð¸ÑÑÑÑ: 10 ÑÐµÐ»Ð¾Ð²ÐµÐº, Ð»ÑÐ´Ð¸ ÑÐ»ÑÐ±Ð°ÑÑÑÑ, Ð»ÑÐ´Ð¸ ÑÑÐ¾ÑÑ, Ð½ÐµÐ±Ð¾, Ð´ÐµÑÐµÐ²Ð¾, Ð½Ð° ÑÐ»Ð¸ÑÐµ Ð¸ Ð¿ÑÐ¸ÑÐ¾Ð´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3675258" cy="2431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Ð° Ð¸Ð·Ð¾Ð±ÑÐ°Ð¶ÐµÐ½Ð¸Ð¸ Ð¼Ð¾Ð¶ÐµÑ Ð½Ð°ÑÐ¾Ð´Ð¸ÑÑÑÑ: 1 ÑÐµÐ»Ð¾Ð²ÐµÐº, Ð´ÐµÑÐµÐ²Ð¾, Ð½ÐµÐ±Ð¾, Ð½Ð° ÑÐ»Ð¸ÑÐµ Ð¸ Ð¿ÑÐ¸ÑÐ¾Ð´Ð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214422"/>
            <a:ext cx="3692382" cy="2442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Ð° Ð¸Ð·Ð¾Ð±ÑÐ°Ð¶ÐµÐ½Ð¸Ð¸ Ð¼Ð¾Ð¶ÐµÑ Ð½Ð°ÑÐ¾Ð´Ð¸ÑÑÑÑ: 3 ÑÐµÐ»Ð¾Ð²ÐµÐºÐ°, Ð»ÑÐ´Ð¸ ÑÑÐ¾ÑÑ, Ð½ÐµÐ±Ð¾, Ð´ÐµÑÐµÐ²Ð¾, ÑÑÐ°Ð²Ð°, Ð½Ð° ÑÐ»Ð¸ÑÐµ Ð¸ Ð¿ÑÐ¸ÑÐ¾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114561"/>
            <a:ext cx="3643338" cy="2409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Ð° Ð¸Ð·Ð¾Ð±ÑÐ°Ð¶ÐµÐ½Ð¸Ð¸ Ð¼Ð¾Ð¶ÐµÑ Ð½Ð°ÑÐ¾Ð´Ð¸ÑÑÑÑ: 4 ÑÐµÐ»Ð¾Ð²ÐµÐºÐ°, Ð»ÑÐ´Ð¸ ÑÐ»ÑÐ±Ð°ÑÑÑÑ, Ð»ÑÐ´Ð¸ ÑÑÐ¾ÑÑ, ÑÐ²Ð°Ð´ÑÐ±Ð°, ÑÑÐ°Ð²Ð°, Ð½Ð° ÑÐ»Ð¸ÑÐµ Ð¸ Ð¿ÑÐ¸ÑÐ¾Ð´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3714776" cy="2457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14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4098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Руськополянської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ОТГ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амбулаторії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комфортнішими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відвідувачів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ÐÐ° Ð¸Ð·Ð¾Ð±ÑÐ°Ð¶ÐµÐ½Ð¸Ð¸ Ð¼Ð¾Ð¶ÐµÑ Ð½Ð°ÑÐ¾Ð´Ð¸ÑÑÑÑ: Ð´Ð¾Ð¼, Ð½ÐµÐ±Ð¾, Ð´ÐµÑÐµÐ²Ð¾ Ð¸ Ð½Ð° ÑÐ»Ð¸Ñ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1909707" cy="33887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428736"/>
            <a:ext cx="2500330" cy="3336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 descr="ÐÐ° Ð¸Ð·Ð¾Ð±ÑÐ°Ð¶ÐµÐ½Ð¸Ð¸ Ð¼Ð¾Ð¶ÐµÑ Ð½Ð°ÑÐ¾Ð´Ð¸ÑÑÑÑ: Ð´Ð¾Ð¼, ÑÐ°ÑÑÐµÐ½Ð¸Ðµ, Ð´ÐµÑÐµÐ²Ð¾, Ð½ÐµÐ±Ð¾ Ð¸ Ð½Ð° ÑÐ»Ð¸Ñ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571612"/>
            <a:ext cx="1500198" cy="2000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ÐÐ° Ð¸Ð·Ð¾Ð±ÑÐ°Ð¶ÐµÐ½Ð¸Ð¸ Ð¼Ð¾Ð¶ÐµÑ Ð½Ð°ÑÐ¾Ð´Ð¸ÑÑÑÑ: Ð½Ð° ÑÐ»Ð¸Ñ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928934"/>
            <a:ext cx="1786348" cy="2714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83" y="5929330"/>
            <a:ext cx="8881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Руській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реконструкція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покрівля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ганку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закладу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4" descr="ÐÐ° Ð¸Ð·Ð¾Ð±ÑÐ°Ð¶ÐµÐ½Ð¸Ð¸ Ð¼Ð¾Ð¶ÐµÑ Ð½Ð°ÑÐ¾Ð´Ð¸ÑÑÑÑ: ÑÐ°ÑÑÐµÐ½Ð¸Ðµ, Ð½ÐµÐ±Ð¾, Ð´ÐµÑÐµÐ²Ð¾, Ð´Ð¾Ð¼ Ð¸ Ð½Ð° ÑÐ»Ð¸Ñ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897269"/>
            <a:ext cx="2071702" cy="27622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778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Геронимівка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відзначило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230-річчя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вперше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відсвяткувало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річницю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Руськополянської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ОТГ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962018" cy="2221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928802"/>
            <a:ext cx="2818656" cy="2115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6" descr="ÐÐ° Ð¸Ð·Ð¾Ð±ÑÐ°Ð¶ÐµÐ½Ð¸Ð¸ Ð¼Ð¾Ð¶ÐµÑ Ð½Ð°ÑÐ¾Ð´Ð¸ÑÑÑÑ: 6 ÑÐµÐ»Ð¾Ð²ÐµÐº, Ð»ÑÐ´Ð¸ ÑÑÐ¾ÑÑ, ÑÐµÐ±ÐµÐ½Ð¾Ðº Ð¸ Ð½Ð° ÑÐ»Ð¸Ñ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256"/>
            <a:ext cx="2511707" cy="1883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ÐÐ° Ð¸Ð·Ð¾Ð±ÑÐ°Ð¶ÐµÐ½Ð¸Ð¸ Ð¼Ð¾Ð¶ÐµÑ Ð½Ð°ÑÐ¾Ð´Ð¸ÑÑÑÑ: 2 ÑÐµÐ»Ð¾Ð²ÐµÐºÐ°, Ð»ÑÐ´Ð¸ ÑÑÐ¾ÑÑ Ð¸ Ð½Ð° ÑÐ»Ð¸Ñ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357430"/>
            <a:ext cx="2087685" cy="156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ÐÐ° Ð¸Ð·Ð¾Ð±ÑÐ°Ð¶ÐµÐ½Ð¸Ð¸ Ð¼Ð¾Ð¶ÐµÑ Ð½Ð°ÑÐ¾Ð´Ð¸ÑÑÑÑ: 11 ÑÐµÐ»Ð¾Ð²ÐµÐº, ÑÐ¾Ð»Ð¿Ð° Ð¸ Ð½Ð° ÑÐ»Ð¸Ñ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32"/>
            <a:ext cx="3527376" cy="1984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34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старостат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турбуються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ОТГ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429132"/>
            <a:ext cx="2873481" cy="21551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700808"/>
            <a:ext cx="2581139" cy="3441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6" descr="ÐÐ° Ð¸Ð·Ð¾Ð±ÑÐ°Ð¶ÐµÐ½Ð¸Ð¸ Ð¼Ð¾Ð¶ÐµÑ Ð½Ð°ÑÐ¾Ð´Ð¸ÑÑÑÑ: Ð¾Ð´Ð¸Ð½ Ð¸Ð»Ð¸ Ð½ÐµÑÐºÐ¾Ð»ÑÐºÐ¾ ÑÐµÐ»Ð¾Ð²ÐµÐº, Ð»ÑÐ´Ð¸ Ð³ÑÐ»ÑÑÑ, Ð¾Ð±ÑÐ²Ñ, Ð´ÐµÑÐµÐ²Ð¾, ÑÐµÐ±ÐµÐ½Ð¾Ðº Ð¸ Ð½Ð° ÑÐ»Ð¸Ñ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357298"/>
            <a:ext cx="2390276" cy="3187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428736"/>
            <a:ext cx="1868304" cy="25199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20207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 комунальному підприємству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“Поляна”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самовідданості жителів села Руська Поляна ошатнішою стала каплиця на кладовищі «Дібрівка» 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8" descr="ÐÐ° Ð¸Ð·Ð¾Ð±ÑÐ°Ð¶ÐµÐ½Ð¸Ð¸ Ð¼Ð¾Ð¶ÐµÑ Ð½Ð°ÑÐ¾Ð´Ð¸ÑÑÑÑ: Ð´ÐµÑÐµÐ²Ð¾, Ð½ÐµÐ±Ð¾, Ð´Ð¾Ð¼ Ð¸ Ð½Ð° ÑÐ»Ð¸Ñ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72816"/>
            <a:ext cx="1831501" cy="2442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857364"/>
            <a:ext cx="1404673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2" descr="ÐÐ° Ð¸Ð·Ð¾Ð±ÑÐ°Ð¶ÐµÐ½Ð¸Ð¸ Ð¼Ð¾Ð¶ÐµÑ Ð½Ð°ÑÐ¾Ð´Ð¸ÑÑÑÑ: Ð½ÐµÐ±Ð¾, Ð´Ð¾Ð¼, Ð´ÐµÑÐµÐ²Ð¾ Ð¸ Ð½Ð° ÑÐ»Ð¸Ñ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000240"/>
            <a:ext cx="2214578" cy="2952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4" descr="ÐÐ° Ð¸Ð·Ð¾Ð±ÑÐ°Ð¶ÐµÐ½Ð¸Ð¸ Ð¼Ð¾Ð¶ÐµÑ Ð½Ð°ÑÐ¾Ð´Ð¸ÑÑÑÑ: Ð´Ð¾Ð¼, Ð½ÐµÐ±Ð¾, Ð´ÐµÑÐµÐ²Ð¾, ÑÐ°ÑÑÐµÐ½Ð¸Ðµ Ð¸ Ð½Ð° ÑÐ»Ð¸Ñ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214818"/>
            <a:ext cx="1679892" cy="2239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6" descr="ÐÐ° Ð¸Ð·Ð¾Ð±ÑÐ°Ð¶ÐµÐ½Ð¸Ð¸ Ð¼Ð¾Ð¶ÐµÑ Ð½Ð°ÑÐ¾Ð´Ð¸ÑÑÑÑ: Ð´ÐµÑÐµÐ²Ð¾, Ð½ÐµÐ±Ð¾, Ð´Ð¾Ð¼ Ð¸ Ð½Ð° ÑÐ»Ð¸Ñ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214818"/>
            <a:ext cx="167418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99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зусиллями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ОТГ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майданчики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8" descr="ÐÐ° Ð¸Ð·Ð¾Ð±ÑÐ°Ð¶ÐµÐ½Ð¸Ð¸ Ð¼Ð¾Ð¶ÐµÑ Ð½Ð°ÑÐ¾Ð´Ð¸ÑÑÑÑ: 1 ÑÐµÐ»Ð¾Ð²ÐµÐº, Ð´ÐµÑÐµÐ²Ð¾, ÑÐ°ÑÑÐµÐ½Ð¸Ðµ, ÑÑÐ°Ð²Ð°, Ð½Ð° ÑÐ»Ð¸ÑÐµ Ð¸ Ð¿ÑÐ¸ÑÐ¾Ð´Ð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0" descr="ÐÐ° Ð¸Ð·Ð¾Ð±ÑÐ°Ð¶ÐµÐ½Ð¸Ð¸ Ð¼Ð¾Ð¶ÐµÑ Ð½Ð°ÑÐ¾Ð´Ð¸ÑÑÑÑ: Ð¾Ð´Ð¸Ð½ Ð¸Ð»Ð¸ Ð½ÐµÑÐºÐ¾Ð»ÑÐºÐ¾ ÑÐµÐ»Ð¾Ð²ÐµÐº, Ð½Ð° ÑÐ»Ð¸ÑÐµ Ð¸ Ð¿ÑÐ¸ÑÐ¾Ð´Ð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929066"/>
            <a:ext cx="3114668" cy="233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2" descr="ÐÐ° Ð¸Ð·Ð¾Ð±ÑÐ°Ð¶ÐµÐ½Ð¸Ð¸ Ð¼Ð¾Ð¶ÐµÑ Ð½Ð°ÑÐ¾Ð´Ð¸ÑÑÑÑ: 1 ÑÐµÐ»Ð¾Ð²ÐµÐº, ÑÑÐ¾Ð¸Ñ, Ð´ÐµÑÐµÐ²Ð¾, ÑÐ°ÑÑÐµÐ½Ð¸Ðµ, Ð½Ð° ÑÐ»Ð¸ÑÐµ Ð¸ Ð¿ÑÐ¸ÑÐ¾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23852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4" descr="ÐÐ° Ð¸Ð·Ð¾Ð±ÑÐ°Ð¶ÐµÐ½Ð¸Ð¸ Ð¼Ð¾Ð¶ÐµÑ Ð½Ð°ÑÐ¾Ð´Ð¸ÑÑÑÑ: Ð´ÐµÑÐµÐ²Ð¾, ÑÐ°ÑÑÐµÐ½Ð¸Ðµ, Ð½Ð° ÑÐ»Ð¸ÑÐµ Ð¸ Ð¿ÑÐ¸ÑÐ¾Ð´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428736"/>
            <a:ext cx="1647634" cy="2196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440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230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“Пишаємось тобою, рідний краю”</vt:lpstr>
      <vt:lpstr>Слайд 2</vt:lpstr>
      <vt:lpstr>Громадська кав’ярня</vt:lpstr>
      <vt:lpstr>«Козацькі розваги» до Дня козацтва та  Дня захисника України</vt:lpstr>
      <vt:lpstr>Комунальні підприємства Руськополянської ОТГ та патріоти громади працюють, щоб амбулаторії у громаді стали комфортнішими для їх відвідувачів</vt:lpstr>
      <vt:lpstr>5 жовтня село Геронимівка відзначило своє 230-річчя і вперше відсвяткувало річницю у складі  Руськополянської ОТГ</vt:lpstr>
      <vt:lpstr>Працівники культури, бібліотеки, школи, комунальники, старостат – усі турбуються про благоустрій ОТГ</vt:lpstr>
      <vt:lpstr>Завдяки комунальному підприємству “Поляна” та самовідданості жителів села Руська Поляна ошатнішою стала каплиця на кладовищі «Дібрівка» </vt:lpstr>
      <vt:lpstr>Спільними зусиллями жителів ОТГ були встановлені спортивні та ігрові майданчики </vt:lpstr>
      <vt:lpstr>Вміємо працювати – вміємо відпочивати!</vt:lpstr>
      <vt:lpstr>23 серпня відбулось урочисте відкриття  Центру безпеки громадян 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</cp:revision>
  <dcterms:created xsi:type="dcterms:W3CDTF">2019-10-20T11:40:51Z</dcterms:created>
  <dcterms:modified xsi:type="dcterms:W3CDTF">2019-10-24T12:49:51Z</dcterms:modified>
</cp:coreProperties>
</file>